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2" r:id="rId4"/>
    <p:sldId id="258" r:id="rId5"/>
    <p:sldId id="259" r:id="rId6"/>
    <p:sldId id="260" r:id="rId7"/>
    <p:sldId id="257" r:id="rId8"/>
    <p:sldId id="272" r:id="rId9"/>
    <p:sldId id="263" r:id="rId10"/>
    <p:sldId id="264" r:id="rId11"/>
    <p:sldId id="266" r:id="rId12"/>
    <p:sldId id="268" r:id="rId13"/>
    <p:sldId id="265" r:id="rId14"/>
    <p:sldId id="267" r:id="rId15"/>
    <p:sldId id="274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9EB89-E053-4C90-AA0A-B764D2F7F84D}" type="datetimeFigureOut">
              <a:rPr lang="cs-CZ" smtClean="0"/>
              <a:t>15.9.2014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A7D8D-1ED6-4ADF-8C27-D040EC9A2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12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2197-DEBD-4EEB-A057-3E57DF1EAF1C}" type="datetime1">
              <a:rPr lang="cs-CZ" smtClean="0"/>
              <a:t>15.9.2014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55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28DF-7940-4E62-B337-0A0AEBB5072B}" type="datetime1">
              <a:rPr lang="cs-CZ" smtClean="0"/>
              <a:t>15.9.2014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04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DC47-E4DE-4D28-B316-E8D4089D9423}" type="datetime1">
              <a:rPr lang="cs-CZ" smtClean="0"/>
              <a:t>15.9.2014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70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F26C-1168-4811-889C-4307FC097F4C}" type="datetime1">
              <a:rPr lang="cs-CZ" smtClean="0"/>
              <a:t>15.9.2014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25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1C79-6691-451F-B59C-A396F625E99A}" type="datetime1">
              <a:rPr lang="cs-CZ" smtClean="0"/>
              <a:t>15.9.2014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26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9391-8D85-4CF7-9174-9256AEA5BEBF}" type="datetime1">
              <a:rPr lang="cs-CZ" smtClean="0"/>
              <a:t>15.9.2014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82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9117-E612-479A-A0F7-DEE6A740FDAB}" type="datetime1">
              <a:rPr lang="cs-CZ" smtClean="0"/>
              <a:t>15.9.2014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2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9407-FAC8-4F7F-82EC-3AB6DB55526D}" type="datetime1">
              <a:rPr lang="cs-CZ" smtClean="0"/>
              <a:t>15.9.2014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13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90C1-E628-4E57-85F5-4141D212E06D}" type="datetime1">
              <a:rPr lang="cs-CZ" smtClean="0"/>
              <a:t>15.9.2014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1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03AA-5B54-4C13-A98B-AAC234E9D02E}" type="datetime1">
              <a:rPr lang="cs-CZ" smtClean="0"/>
              <a:t>15.9.2014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57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9E5A-324C-4A82-AE99-00A458894EC1}" type="datetime1">
              <a:rPr lang="cs-CZ" smtClean="0"/>
              <a:t>15.9.2014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94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46AC9-7C2D-4FCB-8933-74BDBE6BA6EE}" type="datetime1">
              <a:rPr lang="cs-CZ" smtClean="0"/>
              <a:t>15.9.2014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670C-711E-4270-B89F-AC2752BB6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01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odo10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r="11343"/>
          <a:stretch/>
        </p:blipFill>
        <p:spPr>
          <a:xfrm rot="21258204">
            <a:off x="3702257" y="3076573"/>
            <a:ext cx="5122323" cy="33682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-506288" y="6450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 smtClean="0"/>
              <a:t>Hodoscope</a:t>
            </a:r>
            <a:endParaRPr lang="cs-CZ" sz="4800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79512" y="206084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Ondřej Svoboda</a:t>
            </a:r>
          </a:p>
          <a:p>
            <a:r>
              <a:rPr lang="cs-CZ" dirty="0" smtClean="0"/>
              <a:t>12.9.2014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3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t="24785" r="17008" b="21143"/>
          <a:stretch/>
        </p:blipFill>
        <p:spPr>
          <a:xfrm>
            <a:off x="-66227" y="1111272"/>
            <a:ext cx="9196491" cy="5054031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2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do10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r="11343"/>
          <a:stretch/>
        </p:blipFill>
        <p:spPr>
          <a:xfrm>
            <a:off x="683568" y="922130"/>
            <a:ext cx="7710985" cy="50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6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4" t="23180" r="17323" b="21143"/>
          <a:stretch/>
        </p:blipFill>
        <p:spPr>
          <a:xfrm>
            <a:off x="107504" y="968091"/>
            <a:ext cx="9009312" cy="518927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9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4" t="31699" r="16378" b="24230"/>
          <a:stretch/>
        </p:blipFill>
        <p:spPr>
          <a:xfrm>
            <a:off x="88501" y="1772816"/>
            <a:ext cx="9000999" cy="3672408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8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do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763"/>
            <a:ext cx="9144000" cy="50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3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do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625"/>
            <a:ext cx="9144000" cy="4729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9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do1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t="23554" r="23582" b="19922"/>
          <a:stretch/>
        </p:blipFill>
        <p:spPr>
          <a:xfrm>
            <a:off x="251520" y="1035441"/>
            <a:ext cx="8640960" cy="47752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17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1" t="15527" r="15984" b="32254"/>
          <a:stretch/>
        </p:blipFill>
        <p:spPr>
          <a:xfrm>
            <a:off x="45369" y="836712"/>
            <a:ext cx="905224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do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763"/>
            <a:ext cx="9144000" cy="50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do17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27313" b="14000"/>
          <a:stretch/>
        </p:blipFill>
        <p:spPr>
          <a:xfrm>
            <a:off x="1569492" y="893763"/>
            <a:ext cx="5666804" cy="48672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9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do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4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do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6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do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2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do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6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do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0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do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4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do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763"/>
            <a:ext cx="9144000" cy="50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5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t="23921" r="16378" b="22625"/>
          <a:stretch/>
        </p:blipFill>
        <p:spPr>
          <a:xfrm>
            <a:off x="107504" y="1124744"/>
            <a:ext cx="8958260" cy="4824536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670C-711E-4270-B89F-AC2752BB651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3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</Words>
  <Application>Microsoft Office PowerPoint</Application>
  <PresentationFormat>Předvádění na obrazovce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Svoboda</dc:creator>
  <cp:lastModifiedBy>Ondřej Svoboda</cp:lastModifiedBy>
  <cp:revision>4</cp:revision>
  <dcterms:created xsi:type="dcterms:W3CDTF">2014-09-12T10:47:54Z</dcterms:created>
  <dcterms:modified xsi:type="dcterms:W3CDTF">2014-09-15T14:25:09Z</dcterms:modified>
</cp:coreProperties>
</file>