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25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04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944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90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31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84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245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55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59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55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622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6A39-6B28-4155-8158-2001CE0FB23D}" type="datetimeFigureOut">
              <a:rPr lang="pl-PL" smtClean="0"/>
              <a:pPr/>
              <a:t>2014-03-27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3A36E-16BD-48CC-B637-42C10E3442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111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Background</a:t>
            </a:r>
            <a:r>
              <a:rPr lang="pl-PL" dirty="0" smtClean="0"/>
              <a:t> from pion </a:t>
            </a:r>
            <a:r>
              <a:rPr lang="pl-PL" dirty="0" err="1" smtClean="0"/>
              <a:t>beam</a:t>
            </a:r>
            <a:r>
              <a:rPr lang="pl-PL" dirty="0" smtClean="0"/>
              <a:t> </a:t>
            </a:r>
            <a:r>
              <a:rPr lang="pl-PL" dirty="0" err="1" smtClean="0"/>
              <a:t>interactions</a:t>
            </a:r>
            <a:r>
              <a:rPr lang="pl-PL" dirty="0" smtClean="0"/>
              <a:t> with LH2 </a:t>
            </a:r>
            <a:r>
              <a:rPr lang="pl-PL" dirty="0" err="1" smtClean="0"/>
              <a:t>pipes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Only</a:t>
            </a:r>
            <a:r>
              <a:rPr lang="pl-PL" dirty="0" smtClean="0"/>
              <a:t> 34% of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pions</a:t>
            </a:r>
            <a:r>
              <a:rPr lang="pl-PL" dirty="0" smtClean="0"/>
              <a:t> </a:t>
            </a:r>
            <a:r>
              <a:rPr lang="pl-PL" dirty="0" err="1" smtClean="0"/>
              <a:t>make</a:t>
            </a:r>
            <a:r>
              <a:rPr lang="pl-PL" dirty="0" smtClean="0"/>
              <a:t> hit in START !</a:t>
            </a:r>
          </a:p>
          <a:p>
            <a:r>
              <a:rPr lang="pl-PL" dirty="0" smtClean="0"/>
              <a:t>(</a:t>
            </a:r>
            <a:r>
              <a:rPr lang="pl-PL" dirty="0" err="1" smtClean="0"/>
              <a:t>see</a:t>
            </a:r>
            <a:r>
              <a:rPr lang="pl-PL" dirty="0" smtClean="0"/>
              <a:t> Jacek </a:t>
            </a:r>
            <a:r>
              <a:rPr lang="pl-PL" dirty="0" err="1" smtClean="0"/>
              <a:t>presentation</a:t>
            </a:r>
            <a:r>
              <a:rPr lang="pl-PL" dirty="0" smtClean="0"/>
              <a:t> from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meeting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263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7240" y="0"/>
            <a:ext cx="10515600" cy="1325563"/>
          </a:xfrm>
        </p:spPr>
        <p:txBody>
          <a:bodyPr/>
          <a:lstStyle/>
          <a:p>
            <a:r>
              <a:rPr lang="pl-PL" dirty="0" smtClean="0"/>
              <a:t>Distribution of </a:t>
            </a:r>
            <a:r>
              <a:rPr lang="pl-PL" dirty="0" err="1" smtClean="0"/>
              <a:t>Pions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emission</a:t>
            </a:r>
            <a:r>
              <a:rPr lang="pl-PL" dirty="0" smtClean="0"/>
              <a:t> </a:t>
            </a:r>
            <a:r>
              <a:rPr lang="pl-PL" dirty="0" err="1" smtClean="0"/>
              <a:t>plane</a:t>
            </a:r>
            <a:r>
              <a:rPr lang="pl-PL" dirty="0" smtClean="0"/>
              <a:t>  </a:t>
            </a:r>
            <a:r>
              <a:rPr lang="pl-PL" dirty="0" err="1" smtClean="0"/>
              <a:t>located</a:t>
            </a:r>
            <a:r>
              <a:rPr lang="pl-PL" dirty="0" smtClean="0"/>
              <a:t> -1.3 m </a:t>
            </a:r>
            <a:r>
              <a:rPr lang="pl-PL" dirty="0" err="1" smtClean="0"/>
              <a:t>downstream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341120" y="5657671"/>
            <a:ext cx="4626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Acceptance</a:t>
            </a:r>
            <a:r>
              <a:rPr lang="pl-PL" dirty="0" smtClean="0"/>
              <a:t> of </a:t>
            </a:r>
            <a:r>
              <a:rPr lang="pl-PL" dirty="0" err="1" smtClean="0"/>
              <a:t>beam</a:t>
            </a:r>
            <a:r>
              <a:rPr lang="pl-PL" dirty="0" smtClean="0"/>
              <a:t> </a:t>
            </a:r>
            <a:r>
              <a:rPr lang="pl-PL" dirty="0" err="1" smtClean="0"/>
              <a:t>line</a:t>
            </a:r>
            <a:r>
              <a:rPr lang="pl-PL" dirty="0" smtClean="0"/>
              <a:t> </a:t>
            </a:r>
            <a:r>
              <a:rPr lang="pl-PL" dirty="0" err="1" smtClean="0"/>
              <a:t>selects</a:t>
            </a:r>
            <a:r>
              <a:rPr lang="pl-PL" dirty="0" smtClean="0"/>
              <a:t> </a:t>
            </a:r>
            <a:r>
              <a:rPr lang="pl-PL" dirty="0" err="1" smtClean="0"/>
              <a:t>pions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D/p </a:t>
            </a:r>
          </a:p>
          <a:p>
            <a:r>
              <a:rPr lang="el-GR" dirty="0" smtClean="0"/>
              <a:t>σ</a:t>
            </a:r>
            <a:r>
              <a:rPr lang="pl-PL" dirty="0" smtClean="0"/>
              <a:t> = 1.8%</a:t>
            </a:r>
            <a:endParaRPr lang="pl-PL" dirty="0"/>
          </a:p>
          <a:p>
            <a:r>
              <a:rPr lang="pl-PL" dirty="0" err="1" smtClean="0"/>
              <a:t>Narrow</a:t>
            </a:r>
            <a:r>
              <a:rPr lang="pl-PL" dirty="0" smtClean="0"/>
              <a:t> in x and </a:t>
            </a:r>
            <a:r>
              <a:rPr lang="pl-PL" dirty="0" err="1" smtClean="0"/>
              <a:t>rather</a:t>
            </a:r>
            <a:r>
              <a:rPr lang="pl-PL" dirty="0" smtClean="0"/>
              <a:t> </a:t>
            </a:r>
            <a:r>
              <a:rPr lang="pl-PL" dirty="0" err="1" smtClean="0"/>
              <a:t>broad</a:t>
            </a:r>
            <a:r>
              <a:rPr lang="pl-PL" dirty="0" smtClean="0"/>
              <a:t> in Y with </a:t>
            </a:r>
            <a:r>
              <a:rPr lang="pl-PL" dirty="0" err="1" smtClean="0"/>
              <a:t>slight</a:t>
            </a:r>
            <a:r>
              <a:rPr lang="pl-PL" dirty="0" smtClean="0"/>
              <a:t> </a:t>
            </a:r>
            <a:r>
              <a:rPr lang="pl-PL" dirty="0" err="1" smtClean="0"/>
              <a:t>assymetry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-down</a:t>
            </a:r>
            <a:endParaRPr lang="pl-PL" dirty="0"/>
          </a:p>
        </p:txBody>
      </p:sp>
      <p:grpSp>
        <p:nvGrpSpPr>
          <p:cNvPr id="9" name="Grupa 8"/>
          <p:cNvGrpSpPr/>
          <p:nvPr/>
        </p:nvGrpSpPr>
        <p:grpSpPr>
          <a:xfrm>
            <a:off x="0" y="1469361"/>
            <a:ext cx="5532120" cy="4220008"/>
            <a:chOff x="1454728" y="1941801"/>
            <a:chExt cx="7682778" cy="4220008"/>
          </a:xfrm>
        </p:grpSpPr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4728" y="1941801"/>
              <a:ext cx="7682778" cy="4220008"/>
            </a:xfrm>
            <a:prstGeom prst="rect">
              <a:avLst/>
            </a:prstGeom>
          </p:spPr>
        </p:pic>
        <p:sp>
          <p:nvSpPr>
            <p:cNvPr id="6" name="Prostokąt 5"/>
            <p:cNvSpPr/>
            <p:nvPr/>
          </p:nvSpPr>
          <p:spPr>
            <a:xfrm>
              <a:off x="4517136" y="3590543"/>
              <a:ext cx="1475231" cy="914400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cxnSp>
        <p:nvCxnSpPr>
          <p:cNvPr id="8" name="Łącznik prosty 7"/>
          <p:cNvCxnSpPr/>
          <p:nvPr/>
        </p:nvCxnSpPr>
        <p:spPr>
          <a:xfrm>
            <a:off x="2322576" y="3590543"/>
            <a:ext cx="1926336" cy="12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22576" y="4504943"/>
            <a:ext cx="1932599" cy="18290"/>
          </a:xfrm>
          <a:prstGeom prst="rect">
            <a:avLst/>
          </a:prstGeom>
        </p:spPr>
      </p:pic>
      <p:pic>
        <p:nvPicPr>
          <p:cNvPr id="11" name="Obraz 10" descr="xyprod_geant_pions_1300_star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36920" y="1539240"/>
            <a:ext cx="5516880" cy="4065270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7147560" y="5760720"/>
            <a:ext cx="431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Primary</a:t>
            </a:r>
            <a:r>
              <a:rPr lang="pl-PL" dirty="0" smtClean="0"/>
              <a:t> </a:t>
            </a:r>
            <a:r>
              <a:rPr lang="pl-PL" dirty="0" err="1" smtClean="0"/>
              <a:t>Pions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made</a:t>
            </a:r>
            <a:r>
              <a:rPr lang="pl-PL" dirty="0" smtClean="0"/>
              <a:t> START hit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86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3840" y="179594"/>
            <a:ext cx="11948160" cy="1325563"/>
          </a:xfrm>
        </p:spPr>
        <p:txBody>
          <a:bodyPr/>
          <a:lstStyle/>
          <a:p>
            <a:r>
              <a:rPr lang="pl-PL" dirty="0" err="1" smtClean="0"/>
              <a:t>Vertex</a:t>
            </a:r>
            <a:r>
              <a:rPr lang="pl-PL" dirty="0" smtClean="0"/>
              <a:t> of </a:t>
            </a:r>
            <a:r>
              <a:rPr lang="pl-PL" dirty="0" err="1" smtClean="0"/>
              <a:t>secondary</a:t>
            </a:r>
            <a:r>
              <a:rPr lang="pl-PL" dirty="0" smtClean="0"/>
              <a:t> </a:t>
            </a:r>
            <a:r>
              <a:rPr lang="pl-PL" dirty="0" err="1" smtClean="0"/>
              <a:t>particle</a:t>
            </a:r>
            <a:r>
              <a:rPr lang="pl-PL" dirty="0" smtClean="0"/>
              <a:t> </a:t>
            </a:r>
            <a:r>
              <a:rPr lang="pl-PL" dirty="0" err="1" smtClean="0"/>
              <a:t>production</a:t>
            </a:r>
            <a:r>
              <a:rPr lang="pl-PL" dirty="0" smtClean="0"/>
              <a:t> (</a:t>
            </a:r>
            <a:r>
              <a:rPr lang="pl-PL" dirty="0" err="1" smtClean="0"/>
              <a:t>Y,Z</a:t>
            </a:r>
            <a:r>
              <a:rPr lang="pl-PL" dirty="0" smtClean="0"/>
              <a:t>)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5940" t="-1" r="-4904" b="1031"/>
          <a:stretch/>
        </p:blipFill>
        <p:spPr>
          <a:xfrm>
            <a:off x="147537" y="1569325"/>
            <a:ext cx="6948000" cy="3636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 cstate="print"/>
          <a:srcRect l="3456" t="-1" r="6626" b="-8461"/>
          <a:stretch/>
        </p:blipFill>
        <p:spPr>
          <a:xfrm>
            <a:off x="6557202" y="1860884"/>
            <a:ext cx="5436000" cy="3528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577516" y="5662863"/>
            <a:ext cx="11036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 vs Y </a:t>
            </a:r>
            <a:r>
              <a:rPr lang="pl-PL" dirty="0" err="1" smtClean="0"/>
              <a:t>distribution</a:t>
            </a:r>
            <a:r>
              <a:rPr lang="pl-PL" dirty="0" smtClean="0"/>
              <a:t>: </a:t>
            </a:r>
          </a:p>
          <a:p>
            <a:r>
              <a:rPr lang="pl-PL" dirty="0" err="1" smtClean="0"/>
              <a:t>Pions</a:t>
            </a:r>
            <a:r>
              <a:rPr lang="pl-PL" dirty="0" smtClean="0"/>
              <a:t> (100k) </a:t>
            </a:r>
            <a:r>
              <a:rPr lang="pl-PL" dirty="0" err="1" smtClean="0"/>
              <a:t>emitted</a:t>
            </a:r>
            <a:r>
              <a:rPr lang="pl-PL" dirty="0" smtClean="0"/>
              <a:t> from -1.3 m; 80k </a:t>
            </a:r>
            <a:r>
              <a:rPr lang="pl-PL" dirty="0" err="1" smtClean="0"/>
              <a:t>secondaries</a:t>
            </a:r>
            <a:endParaRPr lang="pl-PL" dirty="0" smtClean="0"/>
          </a:p>
          <a:p>
            <a:r>
              <a:rPr lang="pl-PL" dirty="0" smtClean="0"/>
              <a:t>START </a:t>
            </a:r>
            <a:r>
              <a:rPr lang="pl-PL" dirty="0" err="1" smtClean="0"/>
              <a:t>detector</a:t>
            </a:r>
            <a:r>
              <a:rPr lang="pl-PL" dirty="0" smtClean="0"/>
              <a:t> </a:t>
            </a:r>
            <a:r>
              <a:rPr lang="pl-PL" dirty="0" err="1" smtClean="0"/>
              <a:t>located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 -0.38 m (-380 mm 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696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3840" y="210074"/>
            <a:ext cx="11948160" cy="1325563"/>
          </a:xfrm>
        </p:spPr>
        <p:txBody>
          <a:bodyPr/>
          <a:lstStyle/>
          <a:p>
            <a:r>
              <a:rPr lang="pl-PL" dirty="0" err="1" smtClean="0"/>
              <a:t>Vertex</a:t>
            </a:r>
            <a:r>
              <a:rPr lang="pl-PL" dirty="0" smtClean="0"/>
              <a:t> of </a:t>
            </a:r>
            <a:r>
              <a:rPr lang="pl-PL" dirty="0" err="1" smtClean="0"/>
              <a:t>secondary</a:t>
            </a:r>
            <a:r>
              <a:rPr lang="pl-PL" dirty="0" smtClean="0"/>
              <a:t> </a:t>
            </a:r>
            <a:r>
              <a:rPr lang="pl-PL" dirty="0" err="1" smtClean="0"/>
              <a:t>particle</a:t>
            </a:r>
            <a:r>
              <a:rPr lang="pl-PL" dirty="0" smtClean="0"/>
              <a:t> </a:t>
            </a:r>
            <a:r>
              <a:rPr lang="pl-PL" dirty="0" err="1" smtClean="0"/>
              <a:t>production</a:t>
            </a:r>
            <a:r>
              <a:rPr lang="pl-PL" dirty="0" smtClean="0"/>
              <a:t> (</a:t>
            </a:r>
            <a:r>
              <a:rPr lang="pl-PL" dirty="0" err="1" smtClean="0"/>
              <a:t>X,Y</a:t>
            </a:r>
            <a:r>
              <a:rPr lang="pl-PL" dirty="0" smtClean="0"/>
              <a:t>) 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77516" y="5662863"/>
            <a:ext cx="11036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Y </a:t>
            </a:r>
            <a:r>
              <a:rPr lang="pl-PL" dirty="0" err="1" smtClean="0"/>
              <a:t>distribution</a:t>
            </a:r>
            <a:r>
              <a:rPr lang="pl-PL" dirty="0" smtClean="0"/>
              <a:t>: </a:t>
            </a:r>
          </a:p>
          <a:p>
            <a:r>
              <a:rPr lang="pl-PL" dirty="0" err="1" smtClean="0"/>
              <a:t>Pipes</a:t>
            </a:r>
            <a:r>
              <a:rPr lang="pl-PL" dirty="0" smtClean="0"/>
              <a:t> with LH2 </a:t>
            </a:r>
            <a:r>
              <a:rPr lang="pl-PL" dirty="0" err="1" smtClean="0"/>
              <a:t>visible</a:t>
            </a:r>
            <a:r>
              <a:rPr lang="pl-PL" dirty="0" smtClean="0"/>
              <a:t> </a:t>
            </a:r>
            <a:r>
              <a:rPr lang="pl-PL" dirty="0" err="1" smtClean="0"/>
              <a:t>inside</a:t>
            </a:r>
            <a:r>
              <a:rPr lang="pl-PL" dirty="0" smtClean="0"/>
              <a:t> 20 mm </a:t>
            </a:r>
            <a:r>
              <a:rPr lang="pl-PL" dirty="0" err="1" smtClean="0"/>
              <a:t>diameter</a:t>
            </a:r>
            <a:endParaRPr lang="pl-PL" dirty="0" smtClean="0"/>
          </a:p>
          <a:p>
            <a:r>
              <a:rPr lang="pl-PL" dirty="0" smtClean="0"/>
              <a:t>-22,22 mm – </a:t>
            </a:r>
            <a:r>
              <a:rPr lang="pl-PL" dirty="0" err="1" smtClean="0"/>
              <a:t>tube</a:t>
            </a:r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05157"/>
            <a:ext cx="6353175" cy="369007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2321" y="1484602"/>
            <a:ext cx="6353175" cy="4178261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7335982" y="5886403"/>
            <a:ext cx="390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X vs Y </a:t>
            </a:r>
            <a:r>
              <a:rPr lang="pl-PL" dirty="0" err="1" smtClean="0"/>
              <a:t>distribution</a:t>
            </a:r>
            <a:r>
              <a:rPr lang="pl-PL" dirty="0" smtClean="0"/>
              <a:t>:</a:t>
            </a:r>
          </a:p>
          <a:p>
            <a:r>
              <a:rPr lang="pl-PL" dirty="0" smtClean="0"/>
              <a:t>LH2 </a:t>
            </a:r>
            <a:r>
              <a:rPr lang="pl-PL" dirty="0" err="1" smtClean="0"/>
              <a:t>pipes</a:t>
            </a:r>
            <a:r>
              <a:rPr lang="pl-PL" dirty="0" smtClean="0"/>
              <a:t> and </a:t>
            </a:r>
            <a:r>
              <a:rPr lang="pl-PL" dirty="0" err="1" smtClean="0"/>
              <a:t>tube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clearly</a:t>
            </a:r>
            <a:r>
              <a:rPr lang="pl-PL" dirty="0" smtClean="0"/>
              <a:t> </a:t>
            </a:r>
            <a:r>
              <a:rPr lang="pl-PL" dirty="0" err="1" smtClean="0"/>
              <a:t>visible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4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0"/>
            <a:ext cx="10515600" cy="1325563"/>
          </a:xfrm>
        </p:spPr>
        <p:txBody>
          <a:bodyPr/>
          <a:lstStyle/>
          <a:p>
            <a:r>
              <a:rPr lang="pl-PL" dirty="0" smtClean="0"/>
              <a:t>Benchmark </a:t>
            </a:r>
            <a:r>
              <a:rPr lang="pl-PL" dirty="0" smtClean="0"/>
              <a:t>channel </a:t>
            </a:r>
            <a:r>
              <a:rPr lang="pl-PL" dirty="0" smtClean="0">
                <a:sym typeface="Symbol"/>
              </a:rPr>
              <a:t></a:t>
            </a:r>
            <a:r>
              <a:rPr lang="pl-PL" baseline="30000" dirty="0" smtClean="0">
                <a:sym typeface="Symbol"/>
              </a:rPr>
              <a:t>-</a:t>
            </a:r>
            <a:r>
              <a:rPr lang="pl-PL" dirty="0" smtClean="0">
                <a:sym typeface="Symbol"/>
              </a:rPr>
              <a:t>pn</a:t>
            </a:r>
            <a:r>
              <a:rPr lang="pl-PL" baseline="30000" dirty="0" smtClean="0">
                <a:sym typeface="Symbol"/>
              </a:rPr>
              <a:t>+</a:t>
            </a:r>
            <a:r>
              <a:rPr lang="pl-PL" dirty="0" smtClean="0">
                <a:sym typeface="Symbol"/>
              </a:rPr>
              <a:t> </a:t>
            </a:r>
            <a:r>
              <a:rPr lang="pl-PL" baseline="30000" dirty="0" smtClean="0">
                <a:sym typeface="Symbol"/>
              </a:rPr>
              <a:t>- </a:t>
            </a:r>
            <a:r>
              <a:rPr lang="pl-PL" dirty="0" smtClean="0">
                <a:sym typeface="Symbol"/>
              </a:rPr>
              <a:t>n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008723" y="6017329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GRAPHICAL pion PID CUT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05" y="1253954"/>
            <a:ext cx="6629400" cy="451485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81" y="1233617"/>
            <a:ext cx="3344562" cy="227776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81" y="3457765"/>
            <a:ext cx="3365834" cy="22922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0"/>
            <a:ext cx="10515600" cy="1325563"/>
          </a:xfrm>
        </p:spPr>
        <p:txBody>
          <a:bodyPr/>
          <a:lstStyle/>
          <a:p>
            <a:r>
              <a:rPr lang="pl-PL" dirty="0" smtClean="0"/>
              <a:t>Benchmark </a:t>
            </a:r>
            <a:r>
              <a:rPr lang="pl-PL" dirty="0" smtClean="0"/>
              <a:t>channel </a:t>
            </a:r>
            <a:r>
              <a:rPr lang="pl-PL" dirty="0" smtClean="0">
                <a:sym typeface="Symbol"/>
              </a:rPr>
              <a:t></a:t>
            </a:r>
            <a:r>
              <a:rPr lang="pl-PL" baseline="30000" dirty="0" smtClean="0">
                <a:sym typeface="Symbol"/>
              </a:rPr>
              <a:t>-</a:t>
            </a:r>
            <a:r>
              <a:rPr lang="pl-PL" dirty="0" smtClean="0">
                <a:sym typeface="Symbol"/>
              </a:rPr>
              <a:t>pn</a:t>
            </a:r>
            <a:r>
              <a:rPr lang="pl-PL" baseline="30000" dirty="0" smtClean="0">
                <a:sym typeface="Symbol"/>
              </a:rPr>
              <a:t>+</a:t>
            </a:r>
            <a:r>
              <a:rPr lang="pl-PL" dirty="0" smtClean="0">
                <a:sym typeface="Symbol"/>
              </a:rPr>
              <a:t> </a:t>
            </a:r>
            <a:r>
              <a:rPr lang="pl-PL" baseline="30000" dirty="0" smtClean="0">
                <a:sym typeface="Symbol"/>
              </a:rPr>
              <a:t>- </a:t>
            </a:r>
            <a:r>
              <a:rPr lang="pl-PL" dirty="0" smtClean="0">
                <a:sym typeface="Symbol"/>
              </a:rPr>
              <a:t>n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392680" y="605028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About</a:t>
            </a:r>
            <a:r>
              <a:rPr lang="pl-PL" dirty="0" smtClean="0"/>
              <a:t> 19 </a:t>
            </a:r>
            <a:r>
              <a:rPr lang="pl-PL" b="1" dirty="0" err="1" smtClean="0"/>
              <a:t>k</a:t>
            </a:r>
            <a:r>
              <a:rPr lang="pl-PL" dirty="0" err="1" smtClean="0"/>
              <a:t>events</a:t>
            </a:r>
            <a:r>
              <a:rPr lang="pl-PL" dirty="0" smtClean="0"/>
              <a:t> </a:t>
            </a:r>
            <a:r>
              <a:rPr lang="pl-PL" dirty="0" err="1" smtClean="0"/>
              <a:t>reconstructed</a:t>
            </a:r>
            <a:r>
              <a:rPr lang="pl-PL" dirty="0" smtClean="0"/>
              <a:t> from </a:t>
            </a:r>
            <a:r>
              <a:rPr lang="pl-PL" dirty="0" smtClean="0"/>
              <a:t>100 </a:t>
            </a:r>
            <a:r>
              <a:rPr lang="pl-PL" b="1" dirty="0" err="1" smtClean="0"/>
              <a:t>k</a:t>
            </a:r>
            <a:r>
              <a:rPr lang="pl-PL" dirty="0" err="1" smtClean="0"/>
              <a:t>events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15" y="1274287"/>
            <a:ext cx="5848865" cy="451485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950" y="1274287"/>
            <a:ext cx="6067579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6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0"/>
            <a:ext cx="10515600" cy="1325563"/>
          </a:xfrm>
        </p:spPr>
        <p:txBody>
          <a:bodyPr/>
          <a:lstStyle/>
          <a:p>
            <a:r>
              <a:rPr lang="pl-PL" dirty="0" err="1" smtClean="0"/>
              <a:t>Dilepton</a:t>
            </a:r>
            <a:r>
              <a:rPr lang="pl-PL" dirty="0" smtClean="0"/>
              <a:t> </a:t>
            </a:r>
            <a:r>
              <a:rPr lang="pl-PL" dirty="0" smtClean="0"/>
              <a:t>channel </a:t>
            </a:r>
            <a:r>
              <a:rPr lang="pl-PL" dirty="0" smtClean="0">
                <a:sym typeface="Symbol"/>
              </a:rPr>
              <a:t></a:t>
            </a:r>
            <a:r>
              <a:rPr lang="pl-PL" baseline="30000" dirty="0" smtClean="0">
                <a:sym typeface="Symbol"/>
              </a:rPr>
              <a:t>-</a:t>
            </a:r>
            <a:r>
              <a:rPr lang="pl-PL" dirty="0" smtClean="0">
                <a:sym typeface="Symbol"/>
              </a:rPr>
              <a:t>p</a:t>
            </a:r>
            <a:r>
              <a:rPr lang="pl-PL" dirty="0" err="1" smtClean="0">
                <a:sym typeface="Symbol"/>
              </a:rPr>
              <a:t>n</a:t>
            </a:r>
            <a:r>
              <a:rPr lang="pl-PL" dirty="0" err="1" smtClean="0">
                <a:sym typeface="Symbol"/>
              </a:rPr>
              <a:t>e</a:t>
            </a:r>
            <a:r>
              <a:rPr lang="pl-PL" baseline="30000" dirty="0" err="1" smtClean="0">
                <a:sym typeface="Symbol"/>
              </a:rPr>
              <a:t>+</a:t>
            </a:r>
            <a:r>
              <a:rPr lang="pl-PL" dirty="0" err="1" smtClean="0">
                <a:sym typeface="Symbol"/>
              </a:rPr>
              <a:t>e</a:t>
            </a:r>
            <a:r>
              <a:rPr lang="pl-PL" baseline="30000" dirty="0" smtClean="0">
                <a:sym typeface="Symbol"/>
              </a:rPr>
              <a:t>- </a:t>
            </a:r>
            <a:r>
              <a:rPr lang="pl-PL" dirty="0" smtClean="0">
                <a:sym typeface="Symbol"/>
              </a:rPr>
              <a:t>n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392680" y="605028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About</a:t>
            </a:r>
            <a:r>
              <a:rPr lang="pl-PL" dirty="0" smtClean="0"/>
              <a:t> 21 </a:t>
            </a:r>
            <a:r>
              <a:rPr lang="pl-PL" b="1" dirty="0" err="1" smtClean="0"/>
              <a:t>k</a:t>
            </a:r>
            <a:r>
              <a:rPr lang="pl-PL" dirty="0" err="1" smtClean="0"/>
              <a:t>events</a:t>
            </a:r>
            <a:r>
              <a:rPr lang="pl-PL" dirty="0" smtClean="0"/>
              <a:t> </a:t>
            </a:r>
            <a:r>
              <a:rPr lang="pl-PL" dirty="0" err="1" smtClean="0"/>
              <a:t>reconstructed</a:t>
            </a:r>
            <a:r>
              <a:rPr lang="pl-PL" dirty="0" smtClean="0"/>
              <a:t> from </a:t>
            </a:r>
            <a:r>
              <a:rPr lang="pl-PL" dirty="0" smtClean="0"/>
              <a:t>200 </a:t>
            </a:r>
            <a:r>
              <a:rPr lang="pl-PL" b="1" dirty="0" err="1" smtClean="0"/>
              <a:t>k</a:t>
            </a:r>
            <a:r>
              <a:rPr lang="pl-PL" dirty="0" err="1" smtClean="0"/>
              <a:t>events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1299925"/>
            <a:ext cx="6107327" cy="451485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425" y="1299925"/>
            <a:ext cx="588490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9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2560" y="349885"/>
            <a:ext cx="10515600" cy="1325563"/>
          </a:xfrm>
        </p:spPr>
        <p:txBody>
          <a:bodyPr/>
          <a:lstStyle/>
          <a:p>
            <a:r>
              <a:rPr lang="pl-PL" dirty="0" err="1" smtClean="0"/>
              <a:t>Background</a:t>
            </a:r>
            <a:r>
              <a:rPr lang="pl-PL" dirty="0" smtClean="0"/>
              <a:t> </a:t>
            </a:r>
            <a:r>
              <a:rPr lang="pl-PL" dirty="0" err="1" smtClean="0"/>
              <a:t>simulation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139440" y="5943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7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r>
              <a:rPr lang="pl-PL" dirty="0" smtClean="0"/>
              <a:t> </a:t>
            </a:r>
            <a:r>
              <a:rPr lang="pl-PL" dirty="0" err="1" smtClean="0"/>
              <a:t>reconstructed</a:t>
            </a:r>
            <a:r>
              <a:rPr lang="pl-PL" dirty="0" smtClean="0"/>
              <a:t> </a:t>
            </a:r>
            <a:r>
              <a:rPr lang="pl-PL" dirty="0" smtClean="0">
                <a:sym typeface="Wingdings" panose="05000000000000000000" pitchFamily="2" charset="2"/>
              </a:rPr>
              <a:t> </a:t>
            </a:r>
            <a:r>
              <a:rPr lang="pl-PL" dirty="0" smtClean="0"/>
              <a:t>from 1 </a:t>
            </a:r>
            <a:r>
              <a:rPr lang="pl-PL" b="1" dirty="0" err="1" smtClean="0"/>
              <a:t>M</a:t>
            </a:r>
            <a:r>
              <a:rPr lang="pl-PL" dirty="0" err="1" smtClean="0"/>
              <a:t>events</a:t>
            </a:r>
            <a:r>
              <a:rPr lang="pl-PL" dirty="0" smtClean="0"/>
              <a:t> </a:t>
            </a:r>
            <a:r>
              <a:rPr lang="pl-PL" dirty="0" err="1" smtClean="0"/>
              <a:t>background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42" y="1278667"/>
            <a:ext cx="5440062" cy="451485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125" y="1278667"/>
            <a:ext cx="5777814" cy="4514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202</Words>
  <Application>Microsoft Office PowerPoint</Application>
  <PresentationFormat>Panoramiczny</PresentationFormat>
  <Paragraphs>26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Motyw pakietu Office</vt:lpstr>
      <vt:lpstr>Background from pion beam interactions with LH2 pipes</vt:lpstr>
      <vt:lpstr>Distribution of Pions at emission plane  located -1.3 m downstream</vt:lpstr>
      <vt:lpstr>Vertex of secondary particle production (Y,Z)</vt:lpstr>
      <vt:lpstr>Vertex of secondary particle production (X,Y) </vt:lpstr>
      <vt:lpstr>Benchmark channel -pn+ - n</vt:lpstr>
      <vt:lpstr>Benchmark channel -pn+ - n</vt:lpstr>
      <vt:lpstr>Dilepton channel -pne+e- n</vt:lpstr>
      <vt:lpstr>Background simulation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from pion beam interactions with LH2 pipes</dc:title>
  <dc:creator>T440s</dc:creator>
  <cp:lastModifiedBy>Witold Przygoda</cp:lastModifiedBy>
  <cp:revision>12</cp:revision>
  <dcterms:created xsi:type="dcterms:W3CDTF">2014-03-24T18:36:07Z</dcterms:created>
  <dcterms:modified xsi:type="dcterms:W3CDTF">2014-03-27T13:28:40Z</dcterms:modified>
</cp:coreProperties>
</file>